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BE77BC-A495-41CC-A196-BFCECBDE98C4}" v="7" dt="2021-03-07T22:11:06.0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55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 Antonio Fernandez Fernandez" userId="821caa5120d1be3b" providerId="LiveId" clId="{26BE77BC-A495-41CC-A196-BFCECBDE98C4}"/>
    <pc:docChg chg="undo custSel addSld delSld modSld">
      <pc:chgData name="Jose Antonio Fernandez Fernandez" userId="821caa5120d1be3b" providerId="LiveId" clId="{26BE77BC-A495-41CC-A196-BFCECBDE98C4}" dt="2021-03-07T22:11:06.021" v="192" actId="164"/>
      <pc:docMkLst>
        <pc:docMk/>
      </pc:docMkLst>
      <pc:sldChg chg="addSp delSp modSp new add del mod">
        <pc:chgData name="Jose Antonio Fernandez Fernandez" userId="821caa5120d1be3b" providerId="LiveId" clId="{26BE77BC-A495-41CC-A196-BFCECBDE98C4}" dt="2021-03-07T22:11:06.021" v="192" actId="164"/>
        <pc:sldMkLst>
          <pc:docMk/>
          <pc:sldMk cId="2355974335" sldId="257"/>
        </pc:sldMkLst>
        <pc:spChg chg="del">
          <ac:chgData name="Jose Antonio Fernandez Fernandez" userId="821caa5120d1be3b" providerId="LiveId" clId="{26BE77BC-A495-41CC-A196-BFCECBDE98C4}" dt="2021-03-07T22:10:08.899" v="186" actId="478"/>
          <ac:spMkLst>
            <pc:docMk/>
            <pc:sldMk cId="2355974335" sldId="257"/>
            <ac:spMk id="3" creationId="{4295C1F8-8EB2-4CB4-ABAA-FB485EE9DEF9}"/>
          </ac:spMkLst>
        </pc:spChg>
        <pc:spChg chg="add mod">
          <ac:chgData name="Jose Antonio Fernandez Fernandez" userId="821caa5120d1be3b" providerId="LiveId" clId="{26BE77BC-A495-41CC-A196-BFCECBDE98C4}" dt="2021-03-07T22:11:06.021" v="192" actId="164"/>
          <ac:spMkLst>
            <pc:docMk/>
            <pc:sldMk cId="2355974335" sldId="257"/>
            <ac:spMk id="6" creationId="{470BBBBB-3509-476B-B64C-BC90FD096F9D}"/>
          </ac:spMkLst>
        </pc:spChg>
        <pc:spChg chg="add mod">
          <ac:chgData name="Jose Antonio Fernandez Fernandez" userId="821caa5120d1be3b" providerId="LiveId" clId="{26BE77BC-A495-41CC-A196-BFCECBDE98C4}" dt="2021-03-07T22:11:06.021" v="192" actId="164"/>
          <ac:spMkLst>
            <pc:docMk/>
            <pc:sldMk cId="2355974335" sldId="257"/>
            <ac:spMk id="7" creationId="{9D6F2777-DC51-40F3-AD8F-E48A8D3C61D4}"/>
          </ac:spMkLst>
        </pc:spChg>
        <pc:spChg chg="add mod">
          <ac:chgData name="Jose Antonio Fernandez Fernandez" userId="821caa5120d1be3b" providerId="LiveId" clId="{26BE77BC-A495-41CC-A196-BFCECBDE98C4}" dt="2021-03-07T22:11:06.021" v="192" actId="164"/>
          <ac:spMkLst>
            <pc:docMk/>
            <pc:sldMk cId="2355974335" sldId="257"/>
            <ac:spMk id="8" creationId="{1C33D422-0988-47D3-9543-E9F20F7AF076}"/>
          </ac:spMkLst>
        </pc:spChg>
        <pc:spChg chg="add mod">
          <ac:chgData name="Jose Antonio Fernandez Fernandez" userId="821caa5120d1be3b" providerId="LiveId" clId="{26BE77BC-A495-41CC-A196-BFCECBDE98C4}" dt="2021-03-07T22:11:06.021" v="192" actId="164"/>
          <ac:spMkLst>
            <pc:docMk/>
            <pc:sldMk cId="2355974335" sldId="257"/>
            <ac:spMk id="9" creationId="{B016C195-06CC-491D-A36E-A3F93A969CBD}"/>
          </ac:spMkLst>
        </pc:spChg>
        <pc:spChg chg="add mod">
          <ac:chgData name="Jose Antonio Fernandez Fernandez" userId="821caa5120d1be3b" providerId="LiveId" clId="{26BE77BC-A495-41CC-A196-BFCECBDE98C4}" dt="2021-03-07T22:11:06.021" v="192" actId="164"/>
          <ac:spMkLst>
            <pc:docMk/>
            <pc:sldMk cId="2355974335" sldId="257"/>
            <ac:spMk id="10" creationId="{5165DBE6-B693-408C-9BE1-B27F7202C295}"/>
          </ac:spMkLst>
        </pc:spChg>
        <pc:grpChg chg="add mod">
          <ac:chgData name="Jose Antonio Fernandez Fernandez" userId="821caa5120d1be3b" providerId="LiveId" clId="{26BE77BC-A495-41CC-A196-BFCECBDE98C4}" dt="2021-03-07T22:11:06.021" v="192" actId="164"/>
          <ac:grpSpMkLst>
            <pc:docMk/>
            <pc:sldMk cId="2355974335" sldId="257"/>
            <ac:grpSpMk id="11" creationId="{86F60ACC-7636-4476-8195-8428FDB8DE1F}"/>
          </ac:grpSpMkLst>
        </pc:grpChg>
        <pc:picChg chg="add mod">
          <ac:chgData name="Jose Antonio Fernandez Fernandez" userId="821caa5120d1be3b" providerId="LiveId" clId="{26BE77BC-A495-41CC-A196-BFCECBDE98C4}" dt="2021-03-07T22:11:06.021" v="192" actId="164"/>
          <ac:picMkLst>
            <pc:docMk/>
            <pc:sldMk cId="2355974335" sldId="257"/>
            <ac:picMk id="5" creationId="{73403CEA-7503-489C-9916-B8278BC6A9B2}"/>
          </ac:picMkLst>
        </pc:pic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6CAA8C-AA01-4945-84E1-51BDD5F29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38B3505-0004-49CB-9C24-BB0CE291F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0AA3A7-1695-4FBF-9D78-FC2E4C923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21C3DF7-A588-40DC-833F-E988DA72E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CFEB6D9-39AF-4CD6-B780-50A13C39D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69328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D6D118-80FF-4F7F-97DD-D0298CA4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9692E85-9A97-4484-830E-15C824273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5ECA09-8502-45A0-9C84-46AF7EFA5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569DF06-7C91-4D2A-986D-0F8A6B29D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1DE72A-ABCE-4010-85BC-ED39A20A1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4117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4D955C7-A2DB-4C30-96A8-32FC85E416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5AD469E-7965-4451-B0ED-45D969BD0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B988EF-AE94-4CA4-B0A6-E2C799FD73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B87B16-E8BD-4BA7-AB5A-1251DA337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2FC1B8-B696-4CA1-821A-8E7D6184B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3329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08A691-3FCF-4A12-8537-262170E47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1BFA88-3DE8-4E38-BBFA-E14D835DF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346E605-895A-43AA-8320-7375C8351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7A8641-4A7D-41DF-B1A1-1079B6FBB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CC28FCB-459E-4665-B0D6-3423C868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4021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8BCF48-4B0C-48C3-A5A6-4F963DA17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F93DAEA-B8B4-4A07-ABBE-660A13807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C1E0F4-C05B-4AB5-A9C9-C64CF051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5EB107D-19D1-46D1-96E6-6041574E0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2D964A-6C78-4979-A93C-851C46E42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594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84CA6-5CFE-4D3A-8883-8238D83C6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8F730A-A1C1-4F90-8832-CF82F5ABD6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21DE1C3-AF1E-4EA5-A27A-610087375A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AC0B8D-63C0-4AB4-BA1D-64B16F811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97FA4A-33D2-40A2-8535-FD7FA3ACE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FEF854B-C783-4DB3-B2FC-DA0F0AAB1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265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D690A2-1AFB-4D49-AD45-405BD253E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6B28DD-D4FB-4D38-ABD8-609687155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B29273A-CD1A-4AFB-8CC6-1B528FA1E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0B8DF4A-B8AB-4DF2-A993-FBEE3C8DA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A2E0A30-E380-4D97-B823-9B649887BA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4C65ACB-32F8-4BE8-AC5D-EA51BD552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1226C18-6BD8-49F4-B310-05A48D8F0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C9E03B0-2553-4695-860E-D28FE1345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3290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BFF38E-996F-410F-A7DB-AF11FA39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396E7BE-946C-462D-B36A-6A7FB5E8C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2B4D8C-31D6-45D1-9563-5E7E6BD4D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D1338BD-6A75-4772-9642-3F176CC6E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27534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EDBE26B-0932-42DA-9493-780D150F5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EC21740-EAA3-4AF3-89E7-056E33D4A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A023671-66CC-4262-BEFD-8C3189E18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1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FC8FA-8134-4DBD-BD6D-AD31FF41A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0C5B70-0758-43D4-95A9-FD1932C39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B1DE29D-1C4E-44CF-8F32-A1D28DD65A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1627A3-AEF3-4ED5-BB38-8A631962D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AD758A-4A0B-43C2-AB9D-E90F45A7F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1F9B45-BFCE-40EE-A535-8E34BB248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19617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FCB1FD-391C-4D2F-B610-818CCE3C3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D9223D5-5802-47DA-B5C1-88E72B449A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EC550B4-5E1B-446A-BEAF-5E16104FC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6AF477A-F766-4587-965E-6A6431B48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960B028-0F64-4BD0-952E-108153A65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4F3FA5-D8E4-4048-9FFB-BF40C681F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64051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B7163F4-1169-4EE8-8D9E-4D612A289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8517556-D4A6-4515-95BE-DDE1A32AC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8FC923-BA6D-4915-88D7-B52DC1CE2E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37966-D12D-40B4-A83C-529643198B38}" type="datetimeFigureOut">
              <a:rPr lang="es-ES" smtClean="0"/>
              <a:t>10/03/2021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DCE755-68B4-4CBE-90AA-96CB440926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FC4CDD-C2E5-4FE7-B40B-51FB5CA35A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6F8B5-BFFE-45D4-88DE-EE1D5A69854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8231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B37BEE-B7FB-4A97-BDCA-E6983D428E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140" y="228600"/>
            <a:ext cx="9528313" cy="715617"/>
          </a:xfrm>
        </p:spPr>
        <p:txBody>
          <a:bodyPr>
            <a:normAutofit/>
          </a:bodyPr>
          <a:lstStyle/>
          <a:p>
            <a:r>
              <a:rPr lang="es-ES" sz="4400" dirty="0"/>
              <a:t>4)MODELO RECOMENDADOR RUTA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BBC7A4-9059-4EC1-89B3-06B772DD6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357" y="1196769"/>
            <a:ext cx="2819400" cy="2063266"/>
          </a:xfrm>
        </p:spPr>
        <p:txBody>
          <a:bodyPr/>
          <a:lstStyle/>
          <a:p>
            <a:pPr marL="457200" indent="-457200" algn="l">
              <a:buAutoNum type="arabicPeriod"/>
            </a:pPr>
            <a:r>
              <a:rPr lang="es-ES" dirty="0"/>
              <a:t>USUARIOS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s-ES" dirty="0"/>
          </a:p>
          <a:p>
            <a:pPr marL="457200" indent="-457200" algn="l">
              <a:buAutoNum type="arabicPeriod"/>
            </a:pPr>
            <a:r>
              <a:rPr lang="es-ES" dirty="0"/>
              <a:t>S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94392FA-4A12-434C-8C6C-7A916C5B3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271" y="1093304"/>
            <a:ext cx="6930060" cy="530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19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10A03C-587D-404B-A1E9-406B04477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3403CEA-7503-489C-9916-B8278BC6A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078" y="141988"/>
            <a:ext cx="8605683" cy="657402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70BBBBB-3509-476B-B64C-BC90FD096F9D}"/>
              </a:ext>
            </a:extLst>
          </p:cNvPr>
          <p:cNvSpPr txBox="1"/>
          <p:nvPr/>
        </p:nvSpPr>
        <p:spPr>
          <a:xfrm>
            <a:off x="4295954" y="3764869"/>
            <a:ext cx="2162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0000"/>
                </a:solidFill>
              </a:rPr>
              <a:t>1001-Isidro Labrador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9D6F2777-DC51-40F3-AD8F-E48A8D3C61D4}"/>
              </a:ext>
            </a:extLst>
          </p:cNvPr>
          <p:cNvSpPr txBox="1"/>
          <p:nvPr/>
        </p:nvSpPr>
        <p:spPr>
          <a:xfrm>
            <a:off x="4899804" y="4134201"/>
            <a:ext cx="2507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FF0000"/>
                </a:solidFill>
              </a:rPr>
              <a:t>1122-Paloma La Patrona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C33D422-0988-47D3-9543-E9F20F7AF076}"/>
              </a:ext>
            </a:extLst>
          </p:cNvPr>
          <p:cNvSpPr txBox="1"/>
          <p:nvPr/>
        </p:nvSpPr>
        <p:spPr>
          <a:xfrm>
            <a:off x="4684143" y="5037826"/>
            <a:ext cx="3056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1135-Elena nieto Del Bosque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016C195-06CC-491D-A36E-A3F93A969CBD}"/>
              </a:ext>
            </a:extLst>
          </p:cNvPr>
          <p:cNvSpPr txBox="1"/>
          <p:nvPr/>
        </p:nvSpPr>
        <p:spPr>
          <a:xfrm>
            <a:off x="7286446" y="6229483"/>
            <a:ext cx="2889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1199-Manolo el del Bombo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165DBE6-B693-408C-9BE1-B27F7202C295}"/>
              </a:ext>
            </a:extLst>
          </p:cNvPr>
          <p:cNvSpPr txBox="1"/>
          <p:nvPr/>
        </p:nvSpPr>
        <p:spPr>
          <a:xfrm>
            <a:off x="8174967" y="5520904"/>
            <a:ext cx="2001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/>
              <a:t>1035-Pepita </a:t>
            </a:r>
            <a:r>
              <a:rPr lang="es-ES" b="1" dirty="0" err="1"/>
              <a:t>Perez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23559743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22</Words>
  <Application>Microsoft Office PowerPoint</Application>
  <PresentationFormat>Panorámica</PresentationFormat>
  <Paragraphs>9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4)MODELO RECOMENDADOR RUTA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Jose Antonio Fernandez Fernandez</dc:creator>
  <cp:lastModifiedBy>Pablo Fernandez Martinez</cp:lastModifiedBy>
  <cp:revision>2</cp:revision>
  <dcterms:created xsi:type="dcterms:W3CDTF">2021-03-07T20:55:58Z</dcterms:created>
  <dcterms:modified xsi:type="dcterms:W3CDTF">2021-03-10T09:34:08Z</dcterms:modified>
</cp:coreProperties>
</file>

<file path=docProps/thumbnail.jpeg>
</file>